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1" d="100"/>
          <a:sy n="121" d="100"/>
        </p:scale>
        <p:origin x="174"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chemeClr val="bg1">
              <a:lumMod val="85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beta8preview3</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smtClean="0"/>
              <a:t>2021/09/22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a:t>
            </a:r>
            <a:r>
              <a:rPr kumimoji="1" lang="ja-JP" altLang="en-US" sz="2400" dirty="0" smtClean="0"/>
              <a:t>ゲートウェイの</a:t>
            </a:r>
            <a:r>
              <a:rPr kumimoji="1" lang="ja-JP" altLang="en-US" sz="2400" dirty="0" smtClean="0"/>
              <a:t>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beta8preview3</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beta8preview3</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6403</TotalTime>
  <Words>21481</Words>
  <Application>Microsoft Office PowerPoint</Application>
  <PresentationFormat>ワイド画面</PresentationFormat>
  <Paragraphs>1140</Paragraphs>
  <Slides>86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86</vt:i4>
      </vt:variant>
    </vt:vector>
  </HeadingPairs>
  <TitlesOfParts>
    <vt:vector size="96"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2620</cp:revision>
  <dcterms:created xsi:type="dcterms:W3CDTF">2017-10-22T02:50:05Z</dcterms:created>
  <dcterms:modified xsi:type="dcterms:W3CDTF">2021-09-22T09:38:54Z</dcterms:modified>
</cp:coreProperties>
</file>